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Brice SemiExpande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HK Grotesk Bold Italics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Medium" panose="020B0604020202020204" charset="0"/>
      <p:regular r:id="rId19"/>
    </p:embeddedFont>
    <p:embeddedFont>
      <p:font typeface="Inter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6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.svg"/><Relationship Id="rId4" Type="http://schemas.openxmlformats.org/officeDocument/2006/relationships/image" Target="../media/image20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6.png"/><Relationship Id="rId5" Type="http://schemas.openxmlformats.org/officeDocument/2006/relationships/image" Target="../media/image28.sv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9220200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18097" y="1985905"/>
            <a:ext cx="4758515" cy="4814279"/>
          </a:xfrm>
          <a:custGeom>
            <a:avLst/>
            <a:gdLst/>
            <a:ahLst/>
            <a:cxnLst/>
            <a:rect l="l" t="t" r="r" b="b"/>
            <a:pathLst>
              <a:path w="4758515" h="4814279">
                <a:moveTo>
                  <a:pt x="0" y="0"/>
                </a:moveTo>
                <a:lnTo>
                  <a:pt x="4758515" y="0"/>
                </a:lnTo>
                <a:lnTo>
                  <a:pt x="4758515" y="4814278"/>
                </a:lnTo>
                <a:lnTo>
                  <a:pt x="0" y="481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157" r="2" b="-215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59535" y="1751263"/>
            <a:ext cx="10843439" cy="238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0"/>
              </a:lnSpc>
            </a:pPr>
            <a:r>
              <a:rPr lang="en-US" sz="6893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KIDZEE E-LEARNING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640" y="4509587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NAME :Krish Pandya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640" y="507312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BATCH : B8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640" y="560110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ENROLLMENT NO : 23002171210089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42689" y="2943641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92364" y="3081859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2" y="0"/>
                </a:lnTo>
                <a:lnTo>
                  <a:pt x="1621592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72703" y="3948632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13956" y="3969113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7" y="0"/>
                </a:lnTo>
                <a:lnTo>
                  <a:pt x="676327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805472" y="5666505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29708" y="5071495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A2810DD-AB07-ABAF-D77F-69C8024C1E00}"/>
              </a:ext>
            </a:extLst>
          </p:cNvPr>
          <p:cNvGrpSpPr/>
          <p:nvPr/>
        </p:nvGrpSpPr>
        <p:grpSpPr>
          <a:xfrm>
            <a:off x="959535" y="4212041"/>
            <a:ext cx="6084711" cy="76200"/>
            <a:chOff x="0" y="0"/>
            <a:chExt cx="8112948" cy="1016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3A0B625-CF68-3AE2-4C6D-D6B34D421A71}"/>
                </a:ext>
              </a:extLst>
            </p:cNvPr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614" y="-325487"/>
            <a:ext cx="7799121" cy="6601443"/>
          </a:xfrm>
          <a:custGeom>
            <a:avLst/>
            <a:gdLst/>
            <a:ahLst/>
            <a:cxnLst/>
            <a:rect l="l" t="t" r="r" b="b"/>
            <a:pathLst>
              <a:path w="7799121" h="6601443">
                <a:moveTo>
                  <a:pt x="0" y="0"/>
                </a:moveTo>
                <a:lnTo>
                  <a:pt x="7799121" y="0"/>
                </a:lnTo>
                <a:lnTo>
                  <a:pt x="7799121" y="6601443"/>
                </a:lnTo>
                <a:lnTo>
                  <a:pt x="0" y="66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64760"/>
            <a:ext cx="778614" cy="1822240"/>
          </a:xfrm>
          <a:custGeom>
            <a:avLst/>
            <a:gdLst/>
            <a:ahLst/>
            <a:cxnLst/>
            <a:rect l="l" t="t" r="r" b="b"/>
            <a:pathLst>
              <a:path w="778614" h="1822240">
                <a:moveTo>
                  <a:pt x="0" y="0"/>
                </a:moveTo>
                <a:lnTo>
                  <a:pt x="778614" y="0"/>
                </a:lnTo>
                <a:lnTo>
                  <a:pt x="778614" y="1822240"/>
                </a:lnTo>
                <a:lnTo>
                  <a:pt x="0" y="182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614" y="5247256"/>
            <a:ext cx="7799121" cy="4011044"/>
          </a:xfrm>
          <a:custGeom>
            <a:avLst/>
            <a:gdLst/>
            <a:ahLst/>
            <a:cxnLst/>
            <a:rect l="l" t="t" r="r" b="b"/>
            <a:pathLst>
              <a:path w="7799121" h="4011044">
                <a:moveTo>
                  <a:pt x="0" y="0"/>
                </a:moveTo>
                <a:lnTo>
                  <a:pt x="7799121" y="0"/>
                </a:lnTo>
                <a:lnTo>
                  <a:pt x="7799121" y="4011044"/>
                </a:lnTo>
                <a:lnTo>
                  <a:pt x="0" y="401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91" b="-105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3759" y="5213083"/>
            <a:ext cx="8984758" cy="8984758"/>
          </a:xfrm>
          <a:custGeom>
            <a:avLst/>
            <a:gdLst/>
            <a:ahLst/>
            <a:cxnLst/>
            <a:rect l="l" t="t" r="r" b="b"/>
            <a:pathLst>
              <a:path w="8984758" h="8984758">
                <a:moveTo>
                  <a:pt x="0" y="0"/>
                </a:moveTo>
                <a:lnTo>
                  <a:pt x="8984759" y="0"/>
                </a:lnTo>
                <a:lnTo>
                  <a:pt x="8984759" y="8984759"/>
                </a:lnTo>
                <a:lnTo>
                  <a:pt x="0" y="898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157" r="2" b="-215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81416" y="3017158"/>
            <a:ext cx="6993516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739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5473" y="2565843"/>
            <a:ext cx="6823827" cy="232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Interface Enhancements: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more user-friendly and visually appealing interface to improve user experience.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2720" y="5366516"/>
            <a:ext cx="6990665" cy="278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Advanced Analytics: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analytics to provide students marks in assignments and quizzes.Also integrating attendence analysis for minimum eligibility.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8544396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1075" y="2588771"/>
            <a:ext cx="14166687" cy="296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569" y="1255849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9517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7400" y="5600700"/>
            <a:ext cx="3976921" cy="4023525"/>
          </a:xfrm>
          <a:custGeom>
            <a:avLst/>
            <a:gdLst/>
            <a:ahLst/>
            <a:cxnLst/>
            <a:rect l="l" t="t" r="r" b="b"/>
            <a:pathLst>
              <a:path w="3976921" h="4023525">
                <a:moveTo>
                  <a:pt x="0" y="0"/>
                </a:moveTo>
                <a:lnTo>
                  <a:pt x="3976921" y="0"/>
                </a:lnTo>
                <a:lnTo>
                  <a:pt x="3976921" y="4023525"/>
                </a:lnTo>
                <a:lnTo>
                  <a:pt x="0" y="402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4489" y="4710825"/>
            <a:ext cx="969409" cy="986123"/>
            <a:chOff x="0" y="0"/>
            <a:chExt cx="1292545" cy="1314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4489" y="5994327"/>
            <a:ext cx="969409" cy="986123"/>
            <a:chOff x="0" y="0"/>
            <a:chExt cx="1292545" cy="1314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85626" y="4797486"/>
            <a:ext cx="969409" cy="986123"/>
            <a:chOff x="0" y="0"/>
            <a:chExt cx="1292545" cy="1314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4489" y="7374874"/>
            <a:ext cx="969409" cy="986123"/>
            <a:chOff x="0" y="0"/>
            <a:chExt cx="1292545" cy="1314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4383281"/>
            <a:ext cx="6084711" cy="76200"/>
            <a:chOff x="0" y="0"/>
            <a:chExt cx="8112948" cy="101600"/>
          </a:xfrm>
        </p:grpSpPr>
        <p:sp>
          <p:nvSpPr>
            <p:cNvPr id="18" name="Freeform 18"/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44489" y="2077465"/>
            <a:ext cx="7466894" cy="19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6"/>
              </a:lnSpc>
            </a:pPr>
            <a:r>
              <a:rPr lang="en-US" sz="75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88813" y="6057900"/>
            <a:ext cx="969409" cy="986123"/>
            <a:chOff x="0" y="0"/>
            <a:chExt cx="1292545" cy="131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188813" y="7339298"/>
            <a:ext cx="969409" cy="986123"/>
            <a:chOff x="0" y="0"/>
            <a:chExt cx="1292545" cy="13148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57" r="2" b="-2158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4320678" y="5905500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70353" y="6043718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1" y="0"/>
                </a:lnTo>
                <a:lnTo>
                  <a:pt x="1621591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50691" y="6910491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391944" y="6930972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8" y="0"/>
                </a:lnTo>
                <a:lnTo>
                  <a:pt x="676328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979485" y="1255849"/>
            <a:ext cx="6308518" cy="3104951"/>
          </a:xfrm>
          <a:custGeom>
            <a:avLst/>
            <a:gdLst/>
            <a:ahLst/>
            <a:cxnLst/>
            <a:rect l="l" t="t" r="r" b="b"/>
            <a:pathLst>
              <a:path w="8201818" h="3104951">
                <a:moveTo>
                  <a:pt x="0" y="0"/>
                </a:moveTo>
                <a:lnTo>
                  <a:pt x="8201819" y="0"/>
                </a:lnTo>
                <a:lnTo>
                  <a:pt x="8201819" y="3104951"/>
                </a:lnTo>
                <a:lnTo>
                  <a:pt x="0" y="3104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324" t="-22780" r="-12134" b="-45804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77695" y="4894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9841" y="8830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695" y="6163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4600" y="4991100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841" y="7561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1095" y="4991100"/>
            <a:ext cx="3614553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 to </a:t>
            </a:r>
            <a:r>
              <a:rPr lang="en-US" sz="2499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Kidzee</a:t>
            </a:r>
            <a:endParaRPr lang="en-US" sz="2499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091095" y="6223864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Purpose of the Project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31260" y="5027023"/>
            <a:ext cx="3614553" cy="86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DS,DBMS and Java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91095" y="7604410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24165" y="62179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4447" y="6287436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Merits and Demerits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24165" y="75133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4447" y="7624111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Future Scope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83460" y="8628364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07696" y="8033354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462009"/>
            <a:ext cx="8791684" cy="7168355"/>
            <a:chOff x="0" y="0"/>
            <a:chExt cx="11722246" cy="9557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22295" cy="9557893"/>
            </a:xfrm>
            <a:custGeom>
              <a:avLst/>
              <a:gdLst/>
              <a:ahLst/>
              <a:cxnLst/>
              <a:rect l="l" t="t" r="r" b="b"/>
              <a:pathLst>
                <a:path w="11722295" h="9557893">
                  <a:moveTo>
                    <a:pt x="11722295" y="4779010"/>
                  </a:moveTo>
                  <a:cubicBezTo>
                    <a:pt x="11722295" y="7418197"/>
                    <a:pt x="9098070" y="9557893"/>
                    <a:pt x="5861231" y="9557893"/>
                  </a:cubicBezTo>
                  <a:cubicBezTo>
                    <a:pt x="2624392" y="9557893"/>
                    <a:pt x="0" y="7418197"/>
                    <a:pt x="0" y="4779010"/>
                  </a:cubicBezTo>
                  <a:cubicBezTo>
                    <a:pt x="0" y="2139569"/>
                    <a:pt x="2624081" y="0"/>
                    <a:pt x="5861075" y="0"/>
                  </a:cubicBezTo>
                  <a:cubicBezTo>
                    <a:pt x="9098070" y="0"/>
                    <a:pt x="11722295" y="2139569"/>
                    <a:pt x="11722295" y="4779010"/>
                  </a:cubicBezTo>
                  <a:close/>
                </a:path>
              </a:pathLst>
            </a:custGeom>
            <a:blipFill>
              <a:blip r:embed="rId4"/>
              <a:stretch>
                <a:fillRect l="-11305" r="-113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053067" y="2462009"/>
            <a:ext cx="4428056" cy="76200"/>
            <a:chOff x="0" y="0"/>
            <a:chExt cx="5904075" cy="1016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5802503" cy="101600"/>
            </a:xfrm>
            <a:custGeom>
              <a:avLst/>
              <a:gdLst/>
              <a:ahLst/>
              <a:cxnLst/>
              <a:rect l="l" t="t" r="r" b="b"/>
              <a:pathLst>
                <a:path w="5802503" h="101600">
                  <a:moveTo>
                    <a:pt x="0" y="0"/>
                  </a:moveTo>
                  <a:lnTo>
                    <a:pt x="5802503" y="0"/>
                  </a:lnTo>
                  <a:lnTo>
                    <a:pt x="5802503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7114" y="2134351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01" r="-22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176" y="884813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05479" y="2865574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091167" y="1745097"/>
            <a:ext cx="5779843" cy="45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4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32888" y="2966834"/>
            <a:ext cx="9475926" cy="678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3010" spc="11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Kidzee</a:t>
            </a:r>
            <a:r>
              <a:rPr lang="en-US" sz="3010" spc="11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E-Learning Platform is a software solution dedicated to providing an engaging and organized educational experience for children.</a:t>
            </a:r>
          </a:p>
          <a:p>
            <a:pPr marL="325016" lvl="1" algn="just">
              <a:lnSpc>
                <a:spcPts val="3763"/>
              </a:lnSpc>
            </a:pPr>
            <a:r>
              <a:rPr lang="en-US" sz="3010" spc="11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platform is designed to manage and organize students learning process in a effective way.</a:t>
            </a:r>
          </a:p>
          <a:p>
            <a:pPr marL="325016" lvl="1" algn="just">
              <a:lnSpc>
                <a:spcPts val="3763"/>
              </a:lnSpc>
            </a:pPr>
            <a:endParaRPr lang="en-US" sz="3010" spc="1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of the system include user management, course management, timetable and notice management. </a:t>
            </a:r>
          </a:p>
          <a:p>
            <a:pPr marL="325016" lvl="1" algn="just">
              <a:lnSpc>
                <a:spcPts val="3763"/>
              </a:lnSpc>
            </a:pPr>
            <a:endParaRPr lang="en-US" sz="3010" spc="11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database integration for storing students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0195" y="-325487"/>
            <a:ext cx="5017805" cy="10612487"/>
          </a:xfrm>
          <a:custGeom>
            <a:avLst/>
            <a:gdLst/>
            <a:ahLst/>
            <a:cxnLst/>
            <a:rect l="l" t="t" r="r" b="b"/>
            <a:pathLst>
              <a:path w="5017805" h="10612487">
                <a:moveTo>
                  <a:pt x="0" y="0"/>
                </a:moveTo>
                <a:lnTo>
                  <a:pt x="5017805" y="0"/>
                </a:lnTo>
                <a:lnTo>
                  <a:pt x="5017805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8825852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66642" y="-325487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5342" y="1231643"/>
            <a:ext cx="5363958" cy="7919696"/>
          </a:xfrm>
          <a:custGeom>
            <a:avLst/>
            <a:gdLst/>
            <a:ahLst/>
            <a:cxnLst/>
            <a:rect l="l" t="t" r="r" b="b"/>
            <a:pathLst>
              <a:path w="5363958" h="7919696">
                <a:moveTo>
                  <a:pt x="0" y="0"/>
                </a:moveTo>
                <a:lnTo>
                  <a:pt x="5363958" y="0"/>
                </a:lnTo>
                <a:lnTo>
                  <a:pt x="5363958" y="7919696"/>
                </a:lnTo>
                <a:lnTo>
                  <a:pt x="0" y="7919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53" r="-59253" b="-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98" y="-473112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019300"/>
            <a:ext cx="76200" cy="1518210"/>
            <a:chOff x="0" y="0"/>
            <a:chExt cx="101600" cy="2024280"/>
          </a:xfrm>
        </p:grpSpPr>
        <p:sp>
          <p:nvSpPr>
            <p:cNvPr id="8" name="Freeform 8"/>
            <p:cNvSpPr/>
            <p:nvPr/>
          </p:nvSpPr>
          <p:spPr>
            <a:xfrm>
              <a:off x="0" y="50800"/>
              <a:ext cx="101600" cy="1922653"/>
            </a:xfrm>
            <a:custGeom>
              <a:avLst/>
              <a:gdLst/>
              <a:ahLst/>
              <a:cxnLst/>
              <a:rect l="l" t="t" r="r" b="b"/>
              <a:pathLst>
                <a:path w="101600" h="1922653">
                  <a:moveTo>
                    <a:pt x="101600" y="0"/>
                  </a:moveTo>
                  <a:lnTo>
                    <a:pt x="101600" y="1922653"/>
                  </a:lnTo>
                  <a:lnTo>
                    <a:pt x="0" y="1922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162964" y="118241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6298" y="1971770"/>
            <a:ext cx="7251657" cy="185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7294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PURPOSE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" y="4229100"/>
            <a:ext cx="9882968" cy="56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999" spc="11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Brief Overview: 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develop an Kids learning platform management system to streamline students daily need at one place.</a:t>
            </a:r>
          </a:p>
          <a:p>
            <a:pPr marL="323742" lvl="1" algn="just">
              <a:lnSpc>
                <a:spcPts val="3748"/>
              </a:lnSpc>
            </a:pPr>
            <a:endParaRPr lang="en-US" sz="2999" spc="1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748"/>
              </a:lnSpc>
            </a:pPr>
            <a:r>
              <a:rPr lang="en-US" sz="2999" spc="119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Goals and Objectives: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robust database for storing student and course data in detail.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5116"/>
            <a:ext cx="6944297" cy="7911884"/>
          </a:xfrm>
          <a:custGeom>
            <a:avLst/>
            <a:gdLst/>
            <a:ahLst/>
            <a:cxnLst/>
            <a:rect l="l" t="t" r="r" b="b"/>
            <a:pathLst>
              <a:path w="6944297" h="7911884">
                <a:moveTo>
                  <a:pt x="0" y="0"/>
                </a:moveTo>
                <a:lnTo>
                  <a:pt x="6944297" y="0"/>
                </a:lnTo>
                <a:lnTo>
                  <a:pt x="6944297" y="7911884"/>
                </a:lnTo>
                <a:lnTo>
                  <a:pt x="0" y="79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02" r="-35502" b="-1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4616" y="-3140960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06557" y="2039836"/>
            <a:ext cx="9552743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FUNCTIONALITIES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0382" y="6013958"/>
            <a:ext cx="3664643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092287"/>
            <a:ext cx="9743517" cy="645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registration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Update, Delete, Search &amp; Reset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863816" lvl="1" indent="-431908" algn="just">
              <a:lnSpc>
                <a:spcPts val="6361"/>
              </a:lnSpc>
              <a:buFont typeface="Arial"/>
              <a:buChar char="•"/>
            </a:pP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Structures used LinkedList, HashMap and Vector 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0075" y="-325487"/>
            <a:ext cx="10569694" cy="10612487"/>
          </a:xfrm>
          <a:custGeom>
            <a:avLst/>
            <a:gdLst/>
            <a:ahLst/>
            <a:cxnLst/>
            <a:rect l="l" t="t" r="r" b="b"/>
            <a:pathLst>
              <a:path w="10569694" h="10612487">
                <a:moveTo>
                  <a:pt x="0" y="0"/>
                </a:moveTo>
                <a:lnTo>
                  <a:pt x="10569694" y="0"/>
                </a:lnTo>
                <a:lnTo>
                  <a:pt x="10569694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1845" y="4303898"/>
            <a:ext cx="1934499" cy="76200"/>
            <a:chOff x="0" y="0"/>
            <a:chExt cx="2579332" cy="101600"/>
          </a:xfrm>
        </p:grpSpPr>
        <p:sp>
          <p:nvSpPr>
            <p:cNvPr id="4" name="Freeform 4"/>
            <p:cNvSpPr/>
            <p:nvPr/>
          </p:nvSpPr>
          <p:spPr>
            <a:xfrm>
              <a:off x="50800" y="0"/>
              <a:ext cx="2477770" cy="101600"/>
            </a:xfrm>
            <a:custGeom>
              <a:avLst/>
              <a:gdLst/>
              <a:ahLst/>
              <a:cxnLst/>
              <a:rect l="l" t="t" r="r" b="b"/>
              <a:pathLst>
                <a:path w="2477770" h="101600">
                  <a:moveTo>
                    <a:pt x="0" y="0"/>
                  </a:moveTo>
                  <a:lnTo>
                    <a:pt x="2477770" y="0"/>
                  </a:lnTo>
                  <a:lnTo>
                    <a:pt x="247777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93611" y="2016844"/>
            <a:ext cx="877649" cy="877649"/>
            <a:chOff x="0" y="0"/>
            <a:chExt cx="1170199" cy="1170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3611" y="4704675"/>
            <a:ext cx="877649" cy="877649"/>
            <a:chOff x="0" y="0"/>
            <a:chExt cx="1170199" cy="1170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3595" y="7535156"/>
            <a:ext cx="877649" cy="877649"/>
            <a:chOff x="0" y="0"/>
            <a:chExt cx="1170199" cy="11701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2612" y="5008302"/>
            <a:ext cx="6125711" cy="2488521"/>
            <a:chOff x="0" y="0"/>
            <a:chExt cx="8167615" cy="331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67670" cy="3317979"/>
            </a:xfrm>
            <a:custGeom>
              <a:avLst/>
              <a:gdLst/>
              <a:ahLst/>
              <a:cxnLst/>
              <a:rect l="l" t="t" r="r" b="b"/>
              <a:pathLst>
                <a:path w="8167670" h="3317979">
                  <a:moveTo>
                    <a:pt x="0" y="0"/>
                  </a:moveTo>
                  <a:lnTo>
                    <a:pt x="8167670" y="0"/>
                  </a:lnTo>
                  <a:lnTo>
                    <a:pt x="8167670" y="3317979"/>
                  </a:lnTo>
                  <a:lnTo>
                    <a:pt x="0" y="331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695" b="-316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01845" y="7748284"/>
            <a:ext cx="6066478" cy="2379967"/>
          </a:xfrm>
          <a:custGeom>
            <a:avLst/>
            <a:gdLst/>
            <a:ahLst/>
            <a:cxnLst/>
            <a:rect l="l" t="t" r="r" b="b"/>
            <a:pathLst>
              <a:path w="6066478" h="2379967">
                <a:moveTo>
                  <a:pt x="0" y="0"/>
                </a:moveTo>
                <a:lnTo>
                  <a:pt x="6066478" y="0"/>
                </a:lnTo>
                <a:lnTo>
                  <a:pt x="6066478" y="2379967"/>
                </a:lnTo>
                <a:lnTo>
                  <a:pt x="0" y="237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300" b="-907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5664" y="1037401"/>
            <a:ext cx="6818840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 OF JAVA,DBMS and 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0361" y="2210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0361" y="4877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7456" y="4844415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Dbms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5472564"/>
            <a:ext cx="7641844" cy="18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Manipulation Language (DML) : Insert, Update and Drop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Query Language (DQL) : Select, Fetch data from database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0361" y="7689589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17456" y="7658798"/>
            <a:ext cx="7641844" cy="4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10098" y="8243541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HashMap, LinkedList and Vector for insert, update and remove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5556" y="1969219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Java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1260" y="2486793"/>
            <a:ext cx="7641844" cy="189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Exception handling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Collections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JDBC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 Swing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90" y="35652"/>
            <a:ext cx="1669912" cy="1439368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11200" y="1"/>
            <a:ext cx="4876800" cy="876300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149093" y="-257601"/>
            <a:ext cx="5994907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B4912B1-7FED-5B73-CDB7-5C96C840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62100"/>
            <a:ext cx="13868400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Start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Begin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Load First Interface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Load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First_Interface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the loading screen with a progress bar.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Progress Update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progress bar value less than 100%?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Continue updating the progress bar.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Move to the next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Show Selection Page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the selection page with "User" and "Admin" buttons.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Choose between User and Admin login.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User or Admin?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Which button is clicked?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Button: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User Login Page.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Button: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Admin Login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487" y="-181099"/>
            <a:ext cx="1993732" cy="1971799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765697" y="81404"/>
            <a:ext cx="6369903" cy="1181755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149093" y="-257601"/>
            <a:ext cx="5994907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80AA3-3223-5F70-EA09-C9CB2D0578B1}"/>
              </a:ext>
            </a:extLst>
          </p:cNvPr>
          <p:cNvSpPr txBox="1"/>
          <p:nvPr/>
        </p:nvSpPr>
        <p:spPr>
          <a:xfrm>
            <a:off x="1485900" y="1818939"/>
            <a:ext cx="153162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6. User/Admin Login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Action:</a:t>
            </a:r>
            <a:r>
              <a:rPr lang="en-US" sz="2400" dirty="0"/>
              <a:t> Display the corresponding login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Details:</a:t>
            </a:r>
            <a:r>
              <a:rPr lang="en-US" sz="2400" dirty="0"/>
              <a:t> Input fields for Username and Password.</a:t>
            </a:r>
          </a:p>
          <a:p>
            <a:endParaRPr lang="en-US" sz="2400" dirty="0"/>
          </a:p>
          <a:p>
            <a:r>
              <a:rPr lang="en-US" sz="2400" b="1" dirty="0"/>
              <a:t>7. Authenticate User/Admin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Condition:</a:t>
            </a:r>
            <a:r>
              <a:rPr lang="en-US" sz="2400" dirty="0"/>
              <a:t> Check if credentials are correct.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Yes:</a:t>
            </a:r>
            <a:r>
              <a:rPr lang="en-US" sz="2400" dirty="0"/>
              <a:t> Proceed to respective dashboard.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No:</a:t>
            </a:r>
            <a:r>
              <a:rPr lang="en-US" sz="2400" dirty="0"/>
              <a:t> Show error message.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8. Display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Action:</a:t>
            </a:r>
            <a:r>
              <a:rPr lang="en-US" sz="2400" dirty="0"/>
              <a:t> Show the User or Admin dashboard.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Details:</a:t>
            </a:r>
            <a:r>
              <a:rPr lang="en-US" sz="2400" dirty="0"/>
              <a:t> Display options like editing profile, managing courses, viewing notifications,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9. Dashboard Actions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Condition:</a:t>
            </a:r>
            <a:r>
              <a:rPr lang="en-US" sz="2400" dirty="0"/>
              <a:t> What action is chosen?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Edit Profile:</a:t>
            </a:r>
            <a:r>
              <a:rPr lang="en-US" sz="2400" dirty="0"/>
              <a:t> Open profile editing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Manage Courses:</a:t>
            </a:r>
            <a:r>
              <a:rPr lang="en-US" sz="2400" dirty="0"/>
              <a:t> Open course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View Notifications:</a:t>
            </a:r>
            <a:r>
              <a:rPr lang="en-US" sz="2400" dirty="0"/>
              <a:t> Show notifications.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Logout:</a:t>
            </a:r>
            <a:r>
              <a:rPr lang="en-US" sz="2400" dirty="0"/>
              <a:t> Return to the selection page.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10. 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Terminate the application or return to the start, depending on user actions.</a:t>
            </a:r>
          </a:p>
        </p:txBody>
      </p:sp>
    </p:spTree>
    <p:extLst>
      <p:ext uri="{BB962C8B-B14F-4D97-AF65-F5344CB8AC3E}">
        <p14:creationId xmlns:p14="http://schemas.microsoft.com/office/powerpoint/2010/main" val="34570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90082" y="5808346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82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MERITS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6021" y="3687945"/>
            <a:ext cx="5145691" cy="38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</a:p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 ecosystem and rich libraries of java</a:t>
            </a:r>
          </a:p>
          <a:p>
            <a:pPr marL="839635" lvl="1" indent="-419818" algn="just">
              <a:lnSpc>
                <a:spcPts val="6028"/>
              </a:lnSpc>
              <a:buFont typeface="Arial"/>
              <a:buChar char="•"/>
            </a:pPr>
            <a:r>
              <a:rPr lang="en-US" sz="3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92844" y="3691849"/>
            <a:ext cx="5145691" cy="30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794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</a:p>
          <a:p>
            <a:pPr marL="841795" lvl="1" indent="-420897" algn="just">
              <a:lnSpc>
                <a:spcPts val="6043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pPr marL="841795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intensive</a:t>
            </a:r>
          </a:p>
          <a:p>
            <a:pPr algn="just">
              <a:lnSpc>
                <a:spcPts val="6044"/>
              </a:lnSpc>
            </a:pPr>
            <a:endParaRPr lang="en-US" sz="3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48250" y="827381"/>
            <a:ext cx="31913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Thynk Unlimited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91734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DEMERITS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577</Words>
  <Application>Microsoft Office PowerPoint</Application>
  <PresentationFormat>Custom</PresentationFormat>
  <Paragraphs>122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Calibri</vt:lpstr>
      <vt:lpstr>Inter Bold</vt:lpstr>
      <vt:lpstr>Arial Bold</vt:lpstr>
      <vt:lpstr>Canva Sans Bold</vt:lpstr>
      <vt:lpstr>Inter Medium</vt:lpstr>
      <vt:lpstr>Brice SemiExpanded</vt:lpstr>
      <vt:lpstr>Wingdings</vt:lpstr>
      <vt:lpstr>Arial Unicode MS</vt:lpstr>
      <vt:lpstr>HK Grotesk Bold Italics</vt:lpstr>
      <vt:lpstr>Inter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Suparsh Anup Vhora</dc:title>
  <cp:lastModifiedBy>Krish Pandya</cp:lastModifiedBy>
  <cp:revision>8</cp:revision>
  <dcterms:created xsi:type="dcterms:W3CDTF">2006-08-16T00:00:00Z</dcterms:created>
  <dcterms:modified xsi:type="dcterms:W3CDTF">2024-08-31T14:50:01Z</dcterms:modified>
  <dc:identifier>DAGOT8Ao9Dc</dc:identifier>
</cp:coreProperties>
</file>